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9" r:id="rId4"/>
    <p:sldId id="290" r:id="rId5"/>
    <p:sldId id="291" r:id="rId6"/>
    <p:sldId id="294" r:id="rId7"/>
    <p:sldId id="295" r:id="rId8"/>
    <p:sldId id="296" r:id="rId9"/>
    <p:sldId id="312" r:id="rId10"/>
    <p:sldId id="303" r:id="rId11"/>
    <p:sldId id="304" r:id="rId12"/>
    <p:sldId id="306" r:id="rId13"/>
    <p:sldId id="309" r:id="rId14"/>
    <p:sldId id="314" r:id="rId15"/>
    <p:sldId id="307" r:id="rId16"/>
    <p:sldId id="310" r:id="rId17"/>
    <p:sldId id="308" r:id="rId18"/>
    <p:sldId id="297" r:id="rId19"/>
    <p:sldId id="300" r:id="rId20"/>
    <p:sldId id="299" r:id="rId21"/>
    <p:sldId id="293" r:id="rId22"/>
    <p:sldId id="301" r:id="rId23"/>
    <p:sldId id="302" r:id="rId24"/>
    <p:sldId id="313" r:id="rId25"/>
    <p:sldId id="275" r:id="rId26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94" autoAdjust="0"/>
    <p:restoredTop sz="94676" autoAdjust="0"/>
  </p:normalViewPr>
  <p:slideViewPr>
    <p:cSldViewPr snapToGrid="0">
      <p:cViewPr>
        <p:scale>
          <a:sx n="82" d="100"/>
          <a:sy n="82" d="100"/>
        </p:scale>
        <p:origin x="-1344" y="-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50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13469-F4A4-439F-92F9-A065AA4A8A3D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64158-BC35-4A80-B878-414B8691E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78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2B72D4CF-9EB5-4D32-A6AD-DC5D1F329725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1E43465D-063E-4ADC-9CCF-3045CCA0EC19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2D4CF-9EB5-4D32-A6AD-DC5D1F329725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465D-063E-4ADC-9CCF-3045CCA0EC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2D4CF-9EB5-4D32-A6AD-DC5D1F329725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465D-063E-4ADC-9CCF-3045CCA0EC1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2D4CF-9EB5-4D32-A6AD-DC5D1F329725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465D-063E-4ADC-9CCF-3045CCA0EC1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2B72D4CF-9EB5-4D32-A6AD-DC5D1F329725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1E43465D-063E-4ADC-9CCF-3045CCA0EC1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2D4CF-9EB5-4D32-A6AD-DC5D1F329725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465D-063E-4ADC-9CCF-3045CCA0EC1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2D4CF-9EB5-4D32-A6AD-DC5D1F329725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465D-063E-4ADC-9CCF-3045CCA0EC1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2D4CF-9EB5-4D32-A6AD-DC5D1F329725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465D-063E-4ADC-9CCF-3045CCA0EC1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2D4CF-9EB5-4D32-A6AD-DC5D1F329725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465D-063E-4ADC-9CCF-3045CCA0EC1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2D4CF-9EB5-4D32-A6AD-DC5D1F329725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465D-063E-4ADC-9CCF-3045CCA0EC1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2D4CF-9EB5-4D32-A6AD-DC5D1F329725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3465D-063E-4ADC-9CCF-3045CCA0EC1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B72D4CF-9EB5-4D32-A6AD-DC5D1F329725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E43465D-063E-4ADC-9CCF-3045CCA0EC19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UI Design And Implementation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PRESENTED BY</a:t>
            </a:r>
          </a:p>
          <a:p>
            <a:pPr marL="0" indent="0" algn="ctr">
              <a:buNone/>
            </a:pPr>
            <a:r>
              <a:rPr lang="en-US" dirty="0"/>
              <a:t>GROUP 22</a:t>
            </a:r>
          </a:p>
        </p:txBody>
      </p:sp>
    </p:spTree>
    <p:extLst>
      <p:ext uri="{BB962C8B-B14F-4D97-AF65-F5344CB8AC3E}">
        <p14:creationId xmlns:p14="http://schemas.microsoft.com/office/powerpoint/2010/main" val="2845069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4" name="Content Placeholder 3" descr="C:\Users\DELL i7 7Gen\Downloads\home.png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37" y="1190171"/>
            <a:ext cx="2423526" cy="49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DELL i7 7Gen\Downloads\home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375" y="1217468"/>
            <a:ext cx="2423160" cy="493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DELL i7 7Gen\Downloads\home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340" y="1217468"/>
            <a:ext cx="2423160" cy="4937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4084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Emergency Pages</a:t>
            </a:r>
          </a:p>
        </p:txBody>
      </p:sp>
      <p:pic>
        <p:nvPicPr>
          <p:cNvPr id="4" name="Content Placeholder 3" descr="C:\Users\DELL i7 7Gen\Downloads\localhost_5173_tabs_report(iPhone 6_7_8).png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34756"/>
            <a:ext cx="2507854" cy="49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DELL i7 7Gen\Downloads\localhost_5173_tabs_home(iPhone 6_7_8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780" y="1234121"/>
            <a:ext cx="2505456" cy="493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DELL i7 7Gen\Downloads\localhost_5173_emergency_report(iPhone 6_7_8) (1)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150" y="1234121"/>
            <a:ext cx="2533650" cy="4937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4469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Community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C:\Users\DELL i7 7Gen\Downloads\forum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" y="1257515"/>
            <a:ext cx="2468880" cy="493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DELL i7 7Gen\Downloads\chats-essio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543" y="1257515"/>
            <a:ext cx="2468880" cy="493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DELL i7 7Gen\Downloads\chatroo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123" y="1257515"/>
            <a:ext cx="2468880" cy="4937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4066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C:\Users\DELL i7 7Gen\AppData\Local\Packages\Microsoft.Windows.Photos_8wekyb3d8bbwe\TempState\ShareServiceTempFolder\localhost_5173__iPhone_6_7_8___1_-removebg-preview.jpe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105" y="1208836"/>
            <a:ext cx="2377440" cy="483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DELL i7 7Gen\AppData\Local\Packages\Microsoft.Windows.Photos_8wekyb3d8bbwe\TempState\ShareServiceTempFolder\guide-content-removebg-preview(1)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324" y="1208837"/>
            <a:ext cx="2377440" cy="4839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6047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E12D11-7966-E801-9D2E-C50716C7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Assistant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1E13BBE1-25B4-60F4-CE90-D89B482ABC0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29104" y="1264024"/>
            <a:ext cx="2424781" cy="4937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8BF751C-E5D3-015D-72B1-1CC73CBD779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32326" y="1263389"/>
            <a:ext cx="242316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53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Announcements</a:t>
            </a:r>
          </a:p>
        </p:txBody>
      </p:sp>
      <p:pic>
        <p:nvPicPr>
          <p:cNvPr id="4" name="Content Placeholder 3" descr="C:\Users\DELL i7 7Gen\Downloads\localhost_5173_user_anouncements(iPhone 6_7_8).png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237" y="1219200"/>
            <a:ext cx="2423526" cy="4937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2840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Pages</a:t>
            </a:r>
          </a:p>
        </p:txBody>
      </p:sp>
      <p:pic>
        <p:nvPicPr>
          <p:cNvPr id="4" name="Content Placeholder 3" descr="C:\Users\DELL i7 7Gen\AppData\Local\Packages\Microsoft.Windows.Photos_8wekyb3d8bbwe\TempState\ShareServiceTempFolder\localhost_5173__iPhone_6_7_8___4_-removebg-preview.jpeg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8" y="1213831"/>
            <a:ext cx="2423553" cy="49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DELL i7 7Gen\AppData\Local\Packages\Microsoft.Windows.Photos_8wekyb3d8bbwe\TempState\ShareServiceTempFolder\preferred-location-list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409" y="1213196"/>
            <a:ext cx="2423160" cy="493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DELL i7 7Gen\AppData\Local\Packages\Microsoft.Windows.Photos_8wekyb3d8bbwe\TempState\ShareServiceTempFolder\edit-profile.jpe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837" y="1213196"/>
            <a:ext cx="2423160" cy="4937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693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Alerts</a:t>
            </a:r>
          </a:p>
        </p:txBody>
      </p:sp>
      <p:pic>
        <p:nvPicPr>
          <p:cNvPr id="4" name="Content Placeholder 3" descr="C:\Users\DELL i7 7Gen\AppData\Local\Packages\Microsoft.Windows.Photos_8wekyb3d8bbwe\TempState\ShareServiceTempFolder\alerts.jpeg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223" y="1219200"/>
            <a:ext cx="2423553" cy="4937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8959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Responder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Alerts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Announcement</a:t>
            </a:r>
          </a:p>
        </p:txBody>
      </p:sp>
    </p:spTree>
    <p:extLst>
      <p:ext uri="{BB962C8B-B14F-4D97-AF65-F5344CB8AC3E}">
        <p14:creationId xmlns:p14="http://schemas.microsoft.com/office/powerpoint/2010/main" val="3412221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</a:t>
            </a:r>
          </a:p>
        </p:txBody>
      </p:sp>
      <p:pic>
        <p:nvPicPr>
          <p:cNvPr id="4" name="Content Placeholder 3" descr="C:\Users\DELL i7 7Gen\Downloads\allerts.png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80" y="1261790"/>
            <a:ext cx="2514600" cy="49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DELL i7 7Gen\Downloads\pending-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403" y="1261155"/>
            <a:ext cx="2423160" cy="493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DELL i7 7Gen\Downloads\updat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42" y="1261155"/>
            <a:ext cx="2423160" cy="4937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1680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8229600" cy="468630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Introduction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Design Principles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UI Design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UI Implementation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Compliance and Accessibility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921917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pic>
        <p:nvPicPr>
          <p:cNvPr id="4" name="Content Placeholder 3" descr="C:\Users\DELL i7 7Gen\Downloads\anouncements.png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237" y="1219200"/>
            <a:ext cx="2423526" cy="4937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913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UI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Technologies Used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Ionic with React </a:t>
            </a:r>
            <a:r>
              <a:rPr lang="en-US" dirty="0" err="1"/>
              <a:t>Ts</a:t>
            </a:r>
            <a:endParaRPr lang="en-US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Version control with GitHub</a:t>
            </a:r>
          </a:p>
        </p:txBody>
      </p:sp>
    </p:spTree>
    <p:extLst>
      <p:ext uri="{BB962C8B-B14F-4D97-AF65-F5344CB8AC3E}">
        <p14:creationId xmlns:p14="http://schemas.microsoft.com/office/powerpoint/2010/main" val="4118703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5. Accessibility and Compliance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Ionic takes compliance guidelines into consideration when developing its framework and components. Here are some of the key compliance areas that Ionic addresses: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Security Best Practices</a:t>
            </a:r>
          </a:p>
          <a:p>
            <a:pPr marL="514350" indent="-514350">
              <a:buAutoNum type="arabicPeriod"/>
            </a:pPr>
            <a:r>
              <a:rPr lang="en-US" dirty="0"/>
              <a:t>Compliance Certifications</a:t>
            </a:r>
          </a:p>
          <a:p>
            <a:pPr marL="514350" indent="-514350">
              <a:buAutoNum type="arabicPeriod"/>
            </a:pPr>
            <a:r>
              <a:rPr lang="en-US" dirty="0"/>
              <a:t>GDPR (General Data Protection Regulation)</a:t>
            </a:r>
          </a:p>
          <a:p>
            <a:pPr marL="514350" indent="-514350">
              <a:buAutoNum type="arabicPeriod"/>
            </a:pPr>
            <a:r>
              <a:rPr lang="en-US" dirty="0"/>
              <a:t>FISMA (Federal Information Security Management Act)</a:t>
            </a:r>
          </a:p>
          <a:p>
            <a:pPr marL="514350" indent="-514350">
              <a:buAutoNum type="arabicPeriod"/>
            </a:pPr>
            <a:r>
              <a:rPr lang="en-US" dirty="0"/>
              <a:t>ADA (Americans with Disabilities Act)</a:t>
            </a:r>
          </a:p>
        </p:txBody>
      </p:sp>
    </p:spTree>
    <p:extLst>
      <p:ext uri="{BB962C8B-B14F-4D97-AF65-F5344CB8AC3E}">
        <p14:creationId xmlns:p14="http://schemas.microsoft.com/office/powerpoint/2010/main" val="2750099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5. Accessibility and Compliance 2/2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Ionic has made a strong commitment to accessibility and strives to ensure its framework and components adhere to various accessibility guidelines and standards, such as: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Color Contrast</a:t>
            </a:r>
          </a:p>
          <a:p>
            <a:pPr marL="514350" indent="-514350">
              <a:buAutoNum type="arabicPeriod"/>
            </a:pPr>
            <a:r>
              <a:rPr lang="en-US" dirty="0"/>
              <a:t>Localization and Translation</a:t>
            </a:r>
          </a:p>
          <a:p>
            <a:pPr marL="514350" indent="-514350">
              <a:buAutoNum type="arabicPeriod"/>
            </a:pPr>
            <a:r>
              <a:rPr lang="en-US" dirty="0"/>
              <a:t>Section 508</a:t>
            </a:r>
          </a:p>
          <a:p>
            <a:pPr marL="514350" indent="-514350">
              <a:buAutoNum type="arabicPeriod"/>
            </a:pPr>
            <a:r>
              <a:rPr lang="en-US" dirty="0"/>
              <a:t>Keyboard Accessibility</a:t>
            </a:r>
          </a:p>
          <a:p>
            <a:pPr marL="514350" indent="-514350">
              <a:buAutoNum type="arabicPeriod"/>
            </a:pPr>
            <a:r>
              <a:rPr lang="en-US" dirty="0"/>
              <a:t>ADA (Americans with Disabilities Act)</a:t>
            </a:r>
          </a:p>
          <a:p>
            <a:pPr marL="514350" indent="-514350">
              <a:buFont typeface="Wingdings 3"/>
              <a:buAutoNum type="arabicPeriod"/>
            </a:pPr>
            <a:r>
              <a:rPr lang="en-US" dirty="0"/>
              <a:t>WCAG (Web Content Accessibility Guidelines)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51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liefRadar">
            <a:hlinkClick r:id="" action="ppaction://media"/>
            <a:extLst>
              <a:ext uri="{FF2B5EF4-FFF2-40B4-BE49-F238E27FC236}">
                <a16:creationId xmlns:a16="http://schemas.microsoft.com/office/drawing/2014/main" xmlns="" id="{4B5388D7-CE37-779F-4FC7-DEB1A24FA0C6}"/>
              </a:ext>
            </a:extLst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4940" y="161365"/>
            <a:ext cx="3903096" cy="6373905"/>
          </a:xfrm>
        </p:spPr>
      </p:pic>
    </p:spTree>
    <p:extLst>
      <p:ext uri="{BB962C8B-B14F-4D97-AF65-F5344CB8AC3E}">
        <p14:creationId xmlns:p14="http://schemas.microsoft.com/office/powerpoint/2010/main" val="315004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1752600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latin typeface="+mn-lt"/>
              </a:rPr>
              <a:t>THE END!!!</a:t>
            </a:r>
          </a:p>
        </p:txBody>
      </p:sp>
    </p:spTree>
    <p:extLst>
      <p:ext uri="{BB962C8B-B14F-4D97-AF65-F5344CB8AC3E}">
        <p14:creationId xmlns:p14="http://schemas.microsoft.com/office/powerpoint/2010/main" val="3796263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We prioritized creating a user-centered interface that aligns with the various stages of the Disaster Management Lifecycle (DMLC).  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We focused both on the functional and non-functional requirements, ensuring the system fulfills its core functionalities while remaining accessible and making sure it adheres to the overall system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928193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Design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Color Theme (#1e7fdb shade of Royal Blue)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Typography (SF Pro Display)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Iconography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Images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91" y="3553961"/>
            <a:ext cx="5940425" cy="173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275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UI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71500" indent="-571500">
              <a:buFont typeface="+mj-lt"/>
              <a:buAutoNum type="romanLcPeriod"/>
            </a:pPr>
            <a:r>
              <a:rPr lang="en-US" dirty="0">
                <a:solidFill>
                  <a:schemeClr val="tx2"/>
                </a:solidFill>
              </a:rPr>
              <a:t>User Personas</a:t>
            </a:r>
          </a:p>
          <a:p>
            <a:pPr marL="571500" indent="-571500">
              <a:buFont typeface="+mj-lt"/>
              <a:buAutoNum type="romanLcPeriod"/>
            </a:pPr>
            <a:r>
              <a:rPr lang="en-US" dirty="0">
                <a:solidFill>
                  <a:schemeClr val="tx2"/>
                </a:solidFill>
              </a:rPr>
              <a:t>Wireframes</a:t>
            </a:r>
          </a:p>
          <a:p>
            <a:pPr marL="571500" indent="-571500">
              <a:buFont typeface="+mj-lt"/>
              <a:buAutoNum type="romanLcPeriod"/>
            </a:pPr>
            <a:r>
              <a:rPr lang="en-US" dirty="0">
                <a:solidFill>
                  <a:schemeClr val="tx2"/>
                </a:solidFill>
              </a:rPr>
              <a:t>Mockup and Visual Design</a:t>
            </a:r>
          </a:p>
        </p:txBody>
      </p:sp>
    </p:spTree>
    <p:extLst>
      <p:ext uri="{BB962C8B-B14F-4D97-AF65-F5344CB8AC3E}">
        <p14:creationId xmlns:p14="http://schemas.microsoft.com/office/powerpoint/2010/main" val="3458463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Wireframes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sz="quarter" idx="1"/>
          </p:nvPr>
        </p:nvPicPr>
        <p:blipFill rotWithShape="1">
          <a:blip r:embed="rId2"/>
          <a:srcRect l="1857" r="1857"/>
          <a:stretch/>
        </p:blipFill>
        <p:spPr bwMode="auto">
          <a:xfrm>
            <a:off x="783771" y="1146630"/>
            <a:ext cx="7213600" cy="5413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24727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Design and Mockup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User Pages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Emergency Responder Pages</a:t>
            </a:r>
          </a:p>
        </p:txBody>
      </p:sp>
    </p:spTree>
    <p:extLst>
      <p:ext uri="{BB962C8B-B14F-4D97-AF65-F5344CB8AC3E}">
        <p14:creationId xmlns:p14="http://schemas.microsoft.com/office/powerpoint/2010/main" val="4099744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Select Language and Login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Home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Emergency Pages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Community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Guides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Announcements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Profile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Alerts</a:t>
            </a:r>
          </a:p>
        </p:txBody>
      </p:sp>
    </p:spTree>
    <p:extLst>
      <p:ext uri="{BB962C8B-B14F-4D97-AF65-F5344CB8AC3E}">
        <p14:creationId xmlns:p14="http://schemas.microsoft.com/office/powerpoint/2010/main" val="2022548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Option and Login</a:t>
            </a:r>
          </a:p>
        </p:txBody>
      </p:sp>
      <p:pic>
        <p:nvPicPr>
          <p:cNvPr id="4" name="Content Placeholder 3" descr="C:\Users\DELL i7 7Gen\Downloads\language.png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36" y="1181100"/>
            <a:ext cx="2507163" cy="49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DELL i7 7Gen\Downloads\login-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580" y="1192530"/>
            <a:ext cx="2534920" cy="493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DELL i7 7Gen\Downloads\login-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280" y="1192530"/>
            <a:ext cx="2496820" cy="4937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76229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</TotalTime>
  <Words>283</Words>
  <Application>Microsoft Office PowerPoint</Application>
  <PresentationFormat>On-screen Show (4:3)</PresentationFormat>
  <Paragraphs>78</Paragraphs>
  <Slides>25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Origin</vt:lpstr>
      <vt:lpstr>UI Design And Implementation</vt:lpstr>
      <vt:lpstr>Outline</vt:lpstr>
      <vt:lpstr>1. Introduction</vt:lpstr>
      <vt:lpstr>2. Design Principles</vt:lpstr>
      <vt:lpstr>3. UI Design</vt:lpstr>
      <vt:lpstr>Wireframes</vt:lpstr>
      <vt:lpstr>Visual Design and Mockup</vt:lpstr>
      <vt:lpstr>User Pages</vt:lpstr>
      <vt:lpstr>Language Option and Login</vt:lpstr>
      <vt:lpstr>Home Page</vt:lpstr>
      <vt:lpstr>Emergency Pages</vt:lpstr>
      <vt:lpstr>Community Pages</vt:lpstr>
      <vt:lpstr>Guides</vt:lpstr>
      <vt:lpstr>Assistant </vt:lpstr>
      <vt:lpstr>Announcements</vt:lpstr>
      <vt:lpstr>Profile Pages</vt:lpstr>
      <vt:lpstr>Alerts</vt:lpstr>
      <vt:lpstr>Responder Pages</vt:lpstr>
      <vt:lpstr>Alerts</vt:lpstr>
      <vt:lpstr>Announcements</vt:lpstr>
      <vt:lpstr>4. UI Implementation</vt:lpstr>
      <vt:lpstr>5. Accessibility and Compliance 1/2</vt:lpstr>
      <vt:lpstr>5. Accessibility and Compliance 2/2</vt:lpstr>
      <vt:lpstr>PowerPoint Presentation</vt:lpstr>
      <vt:lpstr>THE END!!!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DELL i7 7Gen</cp:lastModifiedBy>
  <cp:revision>64</cp:revision>
  <dcterms:modified xsi:type="dcterms:W3CDTF">2024-06-11T16:04:56Z</dcterms:modified>
</cp:coreProperties>
</file>